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5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4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7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8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4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7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10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1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0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9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824E9-BBDF-4A90-B988-6DC435FB880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800C0-445C-40D2-9612-6D255674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6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3345" y="400050"/>
            <a:ext cx="12118194" cy="588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93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5749" y="514350"/>
            <a:ext cx="11741269" cy="5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86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66" y="428626"/>
            <a:ext cx="11676072" cy="567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83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3918" y="600075"/>
            <a:ext cx="11834720" cy="575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442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14" y="214313"/>
            <a:ext cx="11715749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97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5775"/>
            <a:ext cx="12108636" cy="590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685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2023-05-05T14:53:09Z</dcterms:created>
  <dcterms:modified xsi:type="dcterms:W3CDTF">2023-05-05T14:55:40Z</dcterms:modified>
</cp:coreProperties>
</file>